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8" r:id="rId1"/>
  </p:sldMasterIdLst>
  <p:notesMasterIdLst>
    <p:notesMasterId r:id="rId3"/>
  </p:notesMasterIdLst>
  <p:sldIdLst>
    <p:sldId id="384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66" autoAdjust="0"/>
  </p:normalViewPr>
  <p:slideViewPr>
    <p:cSldViewPr snapToGrid="0">
      <p:cViewPr varScale="1">
        <p:scale>
          <a:sx n="105" d="100"/>
          <a:sy n="105" d="100"/>
        </p:scale>
        <p:origin x="73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85343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67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Slide_OneColumnBulle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297611" y="424066"/>
            <a:ext cx="8531162" cy="391130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2600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8571"/>
              <a:buNone/>
              <a:defRPr sz="1400"/>
            </a:lvl2pPr>
            <a:lvl3pPr lvl="2" indent="0">
              <a:spcBef>
                <a:spcPts val="0"/>
              </a:spcBef>
              <a:buSzPct val="78571"/>
              <a:buNone/>
              <a:defRPr sz="1400"/>
            </a:lvl3pPr>
            <a:lvl4pPr lvl="3" indent="0">
              <a:spcBef>
                <a:spcPts val="0"/>
              </a:spcBef>
              <a:buSzPct val="78571"/>
              <a:buNone/>
              <a:defRPr sz="1400"/>
            </a:lvl4pPr>
            <a:lvl5pPr lvl="4" indent="0">
              <a:spcBef>
                <a:spcPts val="0"/>
              </a:spcBef>
              <a:buSzPct val="78571"/>
              <a:buNone/>
              <a:defRPr sz="1400"/>
            </a:lvl5pPr>
            <a:lvl6pPr lvl="5" indent="0">
              <a:spcBef>
                <a:spcPts val="0"/>
              </a:spcBef>
              <a:buSzPct val="78571"/>
              <a:buNone/>
              <a:defRPr sz="1400"/>
            </a:lvl6pPr>
            <a:lvl7pPr lvl="6" indent="0">
              <a:spcBef>
                <a:spcPts val="0"/>
              </a:spcBef>
              <a:buSzPct val="78571"/>
              <a:buNone/>
              <a:defRPr sz="1400"/>
            </a:lvl7pPr>
            <a:lvl8pPr lvl="7" indent="0">
              <a:spcBef>
                <a:spcPts val="0"/>
              </a:spcBef>
              <a:buSzPct val="78571"/>
              <a:buNone/>
              <a:defRPr sz="1400"/>
            </a:lvl8pPr>
            <a:lvl9pPr lvl="8" indent="0">
              <a:spcBef>
                <a:spcPts val="0"/>
              </a:spcBef>
              <a:buSzPct val="78571"/>
              <a:buNone/>
              <a:defRPr sz="1400"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ubTitle" idx="1"/>
          </p:nvPr>
        </p:nvSpPr>
        <p:spPr>
          <a:xfrm>
            <a:off x="297611" y="899332"/>
            <a:ext cx="8531162" cy="316993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0" marR="0" lvl="0" indent="0" algn="l" rtl="0">
              <a:lnSpc>
                <a:spcPct val="90000"/>
              </a:lnSpc>
              <a:spcBef>
                <a:spcPts val="800"/>
              </a:spcBef>
              <a:buClr>
                <a:srgbClr val="7F7F7F"/>
              </a:buClr>
              <a:buSzPct val="100000"/>
              <a:buFont typeface="Arial"/>
              <a:buNone/>
              <a:defRPr sz="18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2"/>
          </p:nvPr>
        </p:nvSpPr>
        <p:spPr>
          <a:xfrm>
            <a:off x="297611" y="1369219"/>
            <a:ext cx="8531162" cy="3107891"/>
          </a:xfrm>
          <a:prstGeom prst="rect">
            <a:avLst/>
          </a:prstGeom>
          <a:noFill/>
          <a:ln>
            <a:noFill/>
          </a:ln>
        </p:spPr>
        <p:txBody>
          <a:bodyPr wrap="square" lIns="68575" tIns="68575" rIns="68575" bIns="68575" anchor="t" anchorCtr="0"/>
          <a:lstStyle>
            <a:lvl1pPr marL="342900" marR="0" lvl="0" indent="-279400" algn="l" rtl="0">
              <a:lnSpc>
                <a:spcPct val="90000"/>
              </a:lnSpc>
              <a:spcBef>
                <a:spcPts val="800"/>
              </a:spcBef>
              <a:buClr>
                <a:srgbClr val="0066A1"/>
              </a:buClr>
              <a:buSzPct val="60000"/>
              <a:buFont typeface="Merriweather Sans"/>
              <a:buChar char="▶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96900" marR="0" lvl="1" indent="-1651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39800" marR="0" lvl="2" indent="-1778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44600" marR="0" lvl="3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87500" marR="0" lvl="4" indent="-152400" algn="l" rtl="0">
              <a:lnSpc>
                <a:spcPct val="90000"/>
              </a:lnSpc>
              <a:spcBef>
                <a:spcPts val="4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92300" marR="0" lvl="5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35200" marR="0" lvl="6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8100" marR="0" lvl="7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21000" marR="0" lvl="8" indent="-88900" algn="l" rtl="0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/>
        </p:nvSpPr>
        <p:spPr>
          <a:xfrm>
            <a:off x="284909" y="4628375"/>
            <a:ext cx="1543050" cy="273844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9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900" b="0" i="0" u="none" strike="noStrike" cap="none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53349" y="4553785"/>
            <a:ext cx="859278" cy="266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65" y="0"/>
            <a:ext cx="9140333" cy="68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4457700"/>
            <a:ext cx="9140333" cy="6855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Successful story:  </a:t>
            </a:r>
            <a:endParaRPr lang="en-US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1048" t="35412" r="37662" b="11971"/>
          <a:stretch/>
        </p:blipFill>
        <p:spPr>
          <a:xfrm>
            <a:off x="5021117" y="619631"/>
            <a:ext cx="3961806" cy="22861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 Placeholder 5"/>
          <p:cNvSpPr>
            <a:spLocks noGrp="1"/>
          </p:cNvSpPr>
          <p:nvPr>
            <p:ph type="body" idx="2"/>
          </p:nvPr>
        </p:nvSpPr>
        <p:spPr>
          <a:xfrm>
            <a:off x="297610" y="1091633"/>
            <a:ext cx="3772219" cy="3757685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Customized outreach on the importance and value of standards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Mentor the creation of the first Signal Processing Society standards committee from beginning to completion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seed funding to the committee for kick-starting their standards development activities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Encourage to organize workshop at the Society’s flagship conference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increase the society membership especially from industry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improve the society revenue of the conference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p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romote the importance of SA standards 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800" b="1" dirty="0"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1451" t="23944" r="16049" b="9706"/>
          <a:stretch/>
        </p:blipFill>
        <p:spPr>
          <a:xfrm>
            <a:off x="4373601" y="2155567"/>
            <a:ext cx="4455172" cy="22934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5479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2199</TotalTime>
  <Words>68</Words>
  <Application>Microsoft Office PowerPoint</Application>
  <PresentationFormat>On-screen Show (16:9)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Merriweather Sans</vt:lpstr>
      <vt:lpstr>Noto Sans Symbols</vt:lpstr>
      <vt:lpstr>Arial</vt:lpstr>
      <vt:lpstr>Calibri</vt:lpstr>
      <vt:lpstr>Times New Roman</vt:lpstr>
      <vt:lpstr>Content Slides</vt:lpstr>
      <vt:lpstr>Successful story: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 CoS:  Goals and Hot Topics</dc:title>
  <dc:creator>Jannucci, Margaret</dc:creator>
  <cp:keywords>20230117</cp:keywords>
  <cp:lastModifiedBy>Edward Au</cp:lastModifiedBy>
  <cp:revision>327</cp:revision>
  <dcterms:modified xsi:type="dcterms:W3CDTF">2024-05-02T10:16:15Z</dcterms:modified>
</cp:coreProperties>
</file>